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8" r:id="rId8"/>
    <p:sldId id="267" r:id="rId9"/>
    <p:sldId id="261" r:id="rId10"/>
    <p:sldId id="262" r:id="rId11"/>
    <p:sldId id="260" r:id="rId12"/>
    <p:sldId id="263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068366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24681"/>
            <a:ext cx="4518523" cy="16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16685"/>
            <a:ext cx="4518523" cy="1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16685"/>
            <a:ext cx="4518523" cy="1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39" y="2068363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39" y="2068363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068362"/>
            <a:ext cx="4518523" cy="27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5B2A382-52A4-ED2E-7CD4-06856E0967BC}"/>
              </a:ext>
            </a:extLst>
          </p:cNvPr>
          <p:cNvGrpSpPr/>
          <p:nvPr userDrawn="1"/>
        </p:nvGrpSpPr>
        <p:grpSpPr>
          <a:xfrm>
            <a:off x="0" y="444151"/>
            <a:ext cx="7200000" cy="900000"/>
            <a:chOff x="0" y="444151"/>
            <a:chExt cx="7200000" cy="90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6604C8A-1EF5-84A7-AD7C-952A0D11DBEC}"/>
                </a:ext>
              </a:extLst>
            </p:cNvPr>
            <p:cNvSpPr/>
            <p:nvPr userDrawn="1"/>
          </p:nvSpPr>
          <p:spPr>
            <a:xfrm>
              <a:off x="0" y="444151"/>
              <a:ext cx="7200000" cy="900000"/>
            </a:xfrm>
            <a:prstGeom prst="rect">
              <a:avLst/>
            </a:prstGeom>
            <a:solidFill>
              <a:srgbClr val="E5E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37D0C0-8536-7C9A-75D8-D64C1EA2C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" b="1118"/>
            <a:stretch/>
          </p:blipFill>
          <p:spPr>
            <a:xfrm>
              <a:off x="534845" y="534143"/>
              <a:ext cx="643184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8E7F802-FF3D-8654-E41F-8BBD236AB080}"/>
              </a:ext>
            </a:extLst>
          </p:cNvPr>
          <p:cNvGrpSpPr/>
          <p:nvPr userDrawn="1"/>
        </p:nvGrpSpPr>
        <p:grpSpPr>
          <a:xfrm>
            <a:off x="0" y="444151"/>
            <a:ext cx="7200000" cy="900000"/>
            <a:chOff x="0" y="444151"/>
            <a:chExt cx="7200000" cy="90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78E4DFF-F13F-D175-91BF-997719870E1D}"/>
                </a:ext>
              </a:extLst>
            </p:cNvPr>
            <p:cNvSpPr/>
            <p:nvPr userDrawn="1"/>
          </p:nvSpPr>
          <p:spPr>
            <a:xfrm>
              <a:off x="0" y="444151"/>
              <a:ext cx="7200000" cy="900000"/>
            </a:xfrm>
            <a:prstGeom prst="rect">
              <a:avLst/>
            </a:prstGeom>
            <a:solidFill>
              <a:srgbClr val="E5E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CBC8D69-42A6-DDD9-A18A-349467C78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" b="1118"/>
            <a:stretch/>
          </p:blipFill>
          <p:spPr>
            <a:xfrm>
              <a:off x="534845" y="534143"/>
              <a:ext cx="643184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8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8A08DB-A40F-4121-E0C2-518246C71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437B42-B514-2A10-0923-7AA1F9DB2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9144000" cy="439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374A6E-8480-D153-0889-CB1592A62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741" y="2624682"/>
            <a:ext cx="4518523" cy="16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7AB66-7FA0-DFDE-F87A-2E8E829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409D1-1182-38C2-D96E-1AABF280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B4C98-CE53-094A-B74E-D8D4441DC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D6073-B482-4EA3-BC82-C20377FD5321}" type="datetimeFigureOut">
              <a:rPr lang="es-MX" smtClean="0"/>
              <a:t>20/01/2026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8752E0-FCF6-EE1F-8571-EC5FE1640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9CFCF-2E63-4C72-011D-FB6FDB5DE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A184D-92F6-4579-968E-897C61A8E1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9" r:id="rId6"/>
    <p:sldLayoutId id="2147483664" r:id="rId7"/>
    <p:sldLayoutId id="2147483670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1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1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1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2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6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caev.potx" id="{BE3C51E5-4A4F-4FFF-9590-F7F84E7C30FE}" vid="{8D6D637B-532F-4175-95AF-8D5581E6C1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caev 4-3</Template>
  <TotalTime>10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Velazquez</dc:creator>
  <cp:lastModifiedBy>Yair Velazquez</cp:lastModifiedBy>
  <cp:revision>2</cp:revision>
  <dcterms:created xsi:type="dcterms:W3CDTF">2024-12-19T15:31:16Z</dcterms:created>
  <dcterms:modified xsi:type="dcterms:W3CDTF">2026-01-20T20:42:00Z</dcterms:modified>
</cp:coreProperties>
</file>